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30. 6. 2013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30. 6. 2013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30. 6. 2013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30. 6. 2013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30. 6. 2013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30. 6. 2013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30. 6. 2013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30. 6. 2013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30. 6. 2013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30. 6. 2013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30. 6. 2013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30. 6. 2013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scschardware.6f.sk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Počítačová myš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2275666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/>
              <a:t>Trackball</a:t>
            </a:r>
            <a:r>
              <a:rPr lang="sk-SK" dirty="0"/>
              <a:t> – guľôčka je zabudovaná v zariadení, otáča sa priamo </a:t>
            </a:r>
            <a:r>
              <a:rPr lang="sk-SK" dirty="0" smtClean="0"/>
              <a:t>prstom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 prenosných zariadeniach</a:t>
            </a:r>
          </a:p>
        </p:txBody>
      </p:sp>
      <p:pic>
        <p:nvPicPr>
          <p:cNvPr id="8194" name="Picture 2" descr="http://library.thinkquest.org/06aug/02177/Trackb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5544616" cy="36194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88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6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/>
              <a:t>Trackpoint</a:t>
            </a:r>
            <a:r>
              <a:rPr lang="sk-SK" dirty="0"/>
              <a:t> – hrubšia, nízka tyčinka uprostred klávesnice, ktorá nakláňaním prenáša pohyb </a:t>
            </a:r>
            <a:r>
              <a:rPr lang="sk-SK" dirty="0" smtClean="0"/>
              <a:t>kurzora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 prenosných zariadeniach</a:t>
            </a:r>
          </a:p>
        </p:txBody>
      </p:sp>
      <p:pic>
        <p:nvPicPr>
          <p:cNvPr id="7170" name="Picture 2" descr="http://codinghorror.typepad.com/.a/6a0120a85dcdae970b0120a86d647f970b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5016557" cy="376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52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 smtClean="0"/>
              <a:t>Touchpad</a:t>
            </a:r>
            <a:r>
              <a:rPr lang="sk-SK" dirty="0"/>
              <a:t> – plocha merajúca elektrickú kapacitu, posúvaním prstu po nej sa prenáša pohyb </a:t>
            </a:r>
            <a:r>
              <a:rPr lang="sk-SK" dirty="0" smtClean="0"/>
              <a:t>kurzora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 prenosných zariadeniach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498" y="2420888"/>
            <a:ext cx="4743609" cy="4098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93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Počítačová myš je vstupné zariadenie počítača (periféria počítača) slúžiace na ovládanie polohy kurzora na obrazovke a vykonávanie operácií tlačením </a:t>
            </a:r>
            <a:r>
              <a:rPr lang="sk-SK" dirty="0" smtClean="0"/>
              <a:t>tlačidiel.</a:t>
            </a:r>
          </a:p>
          <a:p>
            <a:r>
              <a:rPr lang="sk-SK" dirty="0" smtClean="0"/>
              <a:t>Pomocou </a:t>
            </a:r>
            <a:r>
              <a:rPr lang="sk-SK" dirty="0"/>
              <a:t>myši ovládame programy rýchlejšie ako pomocou klávesnice</a:t>
            </a:r>
            <a:r>
              <a:rPr lang="sk-SK" dirty="0" smtClean="0"/>
              <a:t>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Využitie</a:t>
            </a:r>
            <a:endParaRPr lang="sk-SK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43389"/>
            <a:ext cx="3895754" cy="2633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03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V dolnej časti myši je zariadenie, ktoré </a:t>
            </a:r>
            <a:r>
              <a:rPr lang="sk-SK" dirty="0" err="1"/>
              <a:t>detekuje</a:t>
            </a:r>
            <a:r>
              <a:rPr lang="sk-SK" dirty="0"/>
              <a:t> pohyb myši vzhľadom k vodorovnej podložke a následne tento pohyb prenáša na obrazovku </a:t>
            </a:r>
            <a:r>
              <a:rPr lang="sk-SK" dirty="0" smtClean="0"/>
              <a:t>počítača.</a:t>
            </a:r>
          </a:p>
          <a:p>
            <a:r>
              <a:rPr lang="sk-SK" dirty="0" smtClean="0"/>
              <a:t>Má </a:t>
            </a:r>
            <a:r>
              <a:rPr lang="sk-SK" dirty="0"/>
              <a:t>spravidla dve tlačidlá (jedno na výber, jedno pre kontextové menu), prípadne je doplnená aj </a:t>
            </a:r>
            <a:r>
              <a:rPr lang="sk-SK" dirty="0" err="1"/>
              <a:t>skrolovacím</a:t>
            </a:r>
            <a:r>
              <a:rPr lang="sk-SK" dirty="0"/>
              <a:t> kolieskom (pre vertikálny pohyb v dokumentoch).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Funkcia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7802608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269289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dirty="0" smtClean="0"/>
              <a:t>Pohyb </a:t>
            </a:r>
            <a:r>
              <a:rPr lang="sk-SK" dirty="0"/>
              <a:t>myšou po podložke otáča guľou</a:t>
            </a:r>
            <a:r>
              <a:rPr lang="sk-SK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Kolieska </a:t>
            </a:r>
            <a:r>
              <a:rPr lang="sk-SK" dirty="0"/>
              <a:t>osí X a Y sa dotýkajú gule a prenášajú </a:t>
            </a:r>
            <a:r>
              <a:rPr lang="sk-SK" dirty="0" smtClean="0"/>
              <a:t>pohyb.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Kolieska </a:t>
            </a:r>
            <a:r>
              <a:rPr lang="sk-SK" dirty="0"/>
              <a:t>pre optické kódovanie majú otvory pre </a:t>
            </a:r>
            <a:r>
              <a:rPr lang="sk-SK" dirty="0" smtClean="0"/>
              <a:t>svetlo.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Infračervené </a:t>
            </a:r>
            <a:r>
              <a:rPr lang="sk-SK" dirty="0"/>
              <a:t>LED svietia otvormi v </a:t>
            </a:r>
            <a:r>
              <a:rPr lang="sk-SK" dirty="0" smtClean="0"/>
              <a:t>kolieskach.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Snímače </a:t>
            </a:r>
            <a:r>
              <a:rPr lang="sk-SK" dirty="0"/>
              <a:t>zachytávajú svetlo a prevádzajú ho na rýchlosť pohybu v smeroch X a Y.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Stará mechanická myš</a:t>
            </a:r>
            <a:endParaRPr lang="sk-SK" dirty="0"/>
          </a:p>
        </p:txBody>
      </p:sp>
      <p:pic>
        <p:nvPicPr>
          <p:cNvPr id="1026" name="Picture 2" descr="http://scschardware.6f.sk/fotky/my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477" y="4129691"/>
            <a:ext cx="3316523" cy="2728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1645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klasická</a:t>
            </a:r>
            <a:r>
              <a:rPr lang="sk-SK" dirty="0"/>
              <a:t> - mechanicko-optická </a:t>
            </a:r>
            <a:r>
              <a:rPr lang="sk-SK" dirty="0" smtClean="0"/>
              <a:t>myš, vstup </a:t>
            </a:r>
            <a:r>
              <a:rPr lang="sk-SK" dirty="0"/>
              <a:t>dvojrozmernej informácie pomocou </a:t>
            </a:r>
            <a:r>
              <a:rPr lang="sk-SK" dirty="0" err="1" smtClean="0"/>
              <a:t>guličky</a:t>
            </a:r>
            <a:r>
              <a:rPr lang="sk-SK" dirty="0" smtClean="0"/>
              <a:t> v spodnej časti myši</a:t>
            </a:r>
          </a:p>
          <a:p>
            <a:r>
              <a:rPr lang="sk-SK" b="1" dirty="0" smtClean="0"/>
              <a:t>optická</a:t>
            </a:r>
            <a:r>
              <a:rPr lang="sk-SK" dirty="0" smtClean="0"/>
              <a:t> - </a:t>
            </a:r>
            <a:r>
              <a:rPr lang="sk-SK" dirty="0" err="1" smtClean="0"/>
              <a:t>gulička</a:t>
            </a:r>
            <a:r>
              <a:rPr lang="sk-SK" dirty="0" smtClean="0"/>
              <a:t> je nahradená dvojicou svetelného vysielača a prijímača (</a:t>
            </a:r>
            <a:r>
              <a:rPr lang="sk-SK" dirty="0" err="1" smtClean="0"/>
              <a:t>LED-diódy</a:t>
            </a:r>
            <a:r>
              <a:rPr lang="sk-SK" dirty="0" smtClean="0"/>
              <a:t>)</a:t>
            </a:r>
          </a:p>
          <a:p>
            <a:r>
              <a:rPr lang="sk-SK" b="1" dirty="0" smtClean="0"/>
              <a:t>ultrazvuková</a:t>
            </a:r>
            <a:r>
              <a:rPr lang="sk-SK" dirty="0" smtClean="0"/>
              <a:t> - </a:t>
            </a:r>
            <a:r>
              <a:rPr lang="sk-SK" dirty="0"/>
              <a:t>pracuje na podobnom princípe ako optická, ale umožňuje aj trojrozmerný vstup; tretia súradnica je definovaná vzdialenosťou myši (jej zdvihnutím od </a:t>
            </a:r>
            <a:r>
              <a:rPr lang="sk-SK" dirty="0" smtClean="0"/>
              <a:t>podložky)</a:t>
            </a:r>
          </a:p>
          <a:p>
            <a:r>
              <a:rPr lang="sk-SK" b="1" dirty="0" smtClean="0"/>
              <a:t>laserová</a:t>
            </a:r>
            <a:r>
              <a:rPr lang="sk-SK" dirty="0" smtClean="0"/>
              <a:t> - je v podstate optická inovácia, kedy svetelný vysielač vysiela laserový lúč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Druhy počítačových myší</a:t>
            </a:r>
          </a:p>
        </p:txBody>
      </p:sp>
    </p:spTree>
    <p:extLst>
      <p:ext uri="{BB962C8B-B14F-4D97-AF65-F5344CB8AC3E}">
        <p14:creationId xmlns:p14="http://schemas.microsoft.com/office/powerpoint/2010/main" val="1630604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478907" y="1715849"/>
            <a:ext cx="2620889" cy="557423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/>
              <a:t>Laserová myš</a:t>
            </a:r>
            <a:endParaRPr lang="sk-SK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Druhy počítačových myší</a:t>
            </a:r>
          </a:p>
        </p:txBody>
      </p:sp>
      <p:pic>
        <p:nvPicPr>
          <p:cNvPr id="2050" name="Picture 2" descr="http://www.pauloz.jahol.cz/principypc/obrazky/mysl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5" y="2288313"/>
            <a:ext cx="4641086" cy="2864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auloz.jahol.cz/principypc/obrazky/mysopt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590" y="3356992"/>
            <a:ext cx="4307178" cy="2989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obsahu 1"/>
          <p:cNvSpPr txBox="1">
            <a:spLocks/>
          </p:cNvSpPr>
          <p:nvPr/>
        </p:nvSpPr>
        <p:spPr>
          <a:xfrm>
            <a:off x="5940152" y="2780927"/>
            <a:ext cx="2395308" cy="57606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sk-SK" b="1" dirty="0" smtClean="0"/>
              <a:t>Optická myš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427793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pohybová funkcia</a:t>
            </a:r>
            <a:r>
              <a:rPr lang="sk-SK" dirty="0"/>
              <a:t> - Pri pohybe po podklade sa tým istým smerom premiestňuje kurzor.</a:t>
            </a:r>
          </a:p>
          <a:p>
            <a:r>
              <a:rPr lang="sk-SK" b="1" dirty="0"/>
              <a:t>klávesové funkcie</a:t>
            </a:r>
            <a:r>
              <a:rPr lang="sk-SK" dirty="0"/>
              <a:t> - Myš môže mať jeden až tri klávesy (neštandardné myši aj viac). Ich funkcie záležia výlučne od bežiaceho programu.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Funkcie myši</a:t>
            </a:r>
            <a:endParaRPr lang="sk-SK" dirty="0"/>
          </a:p>
        </p:txBody>
      </p:sp>
      <p:pic>
        <p:nvPicPr>
          <p:cNvPr id="3075" name="Picture 3" descr="C:\Users\Steve\Desktop\cli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90827"/>
            <a:ext cx="4128029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28205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káblom</a:t>
            </a:r>
            <a:r>
              <a:rPr lang="sk-SK" dirty="0"/>
              <a:t> - pôvodne napr. cez sériový port, PS/2, dnes najmä prostredníctvom </a:t>
            </a:r>
            <a:r>
              <a:rPr lang="sk-SK" dirty="0" smtClean="0"/>
              <a:t>USB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  <a:p>
            <a:r>
              <a:rPr lang="sk-SK" b="1" dirty="0"/>
              <a:t>bezdrôtovo</a:t>
            </a:r>
            <a:r>
              <a:rPr lang="sk-SK" dirty="0"/>
              <a:t> - dnes najmä prostredníctvom </a:t>
            </a:r>
            <a:r>
              <a:rPr lang="sk-SK" dirty="0" err="1" smtClean="0"/>
              <a:t>bluetooth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Pripojenie k počítaču</a:t>
            </a:r>
            <a:endParaRPr lang="sk-SK" dirty="0"/>
          </a:p>
        </p:txBody>
      </p:sp>
      <p:pic>
        <p:nvPicPr>
          <p:cNvPr id="5122" name="Picture 2" descr="http://scschardware.6f.sk/fotky/ps2_us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5377578" cy="155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cschardware.6f.sk/fotky/mys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009">
            <a:off x="3160354" y="4433929"/>
            <a:ext cx="2471294" cy="2077540"/>
          </a:xfrm>
          <a:prstGeom prst="snip2DiagRect">
            <a:avLst>
              <a:gd name="adj1" fmla="val 0"/>
              <a:gd name="adj2" fmla="val 31922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400709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 smtClean="0"/>
              <a:t>Tablet</a:t>
            </a:r>
            <a:r>
              <a:rPr lang="sk-SK" dirty="0"/>
              <a:t> – presnejšie polohovacie zariadenie vo forme </a:t>
            </a:r>
            <a:r>
              <a:rPr lang="sk-SK" dirty="0" smtClean="0"/>
              <a:t>pera</a:t>
            </a:r>
            <a:endParaRPr lang="sk-SK" dirty="0"/>
          </a:p>
          <a:p>
            <a:r>
              <a:rPr lang="sk-SK" b="1" dirty="0" err="1"/>
              <a:t>Touchscreen</a:t>
            </a:r>
            <a:r>
              <a:rPr lang="sk-SK" dirty="0"/>
              <a:t> - samotná zobrazovacia jednotka slúži ako polohovacie zariadenie, je potiahnuté vrstvou schopnou snímať pohyb prsta užívateľa a na základe toho meniť polohu </a:t>
            </a:r>
            <a:r>
              <a:rPr lang="sk-SK" dirty="0" err="1"/>
              <a:t>ukazateľa</a:t>
            </a:r>
            <a:r>
              <a:rPr lang="sk-SK" dirty="0"/>
              <a:t> na obrazovke, používa sa v rôznych informačných termináloch a pod.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Ďalšie polohovacie zariadenia</a:t>
            </a:r>
            <a:endParaRPr lang="sk-SK" dirty="0"/>
          </a:p>
        </p:txBody>
      </p:sp>
      <p:pic>
        <p:nvPicPr>
          <p:cNvPr id="6146" name="Picture 2" descr="http://images.techhive.com/images/article/2013/01/razer-edge-5-100020387-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148">
            <a:off x="3838432" y="3883359"/>
            <a:ext cx="4248472" cy="314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upload.wikimedia.org/wikipedia/commons/thumb/4/4f/Tablet.jpg/225px-Tab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474"/>
            <a:ext cx="2483768" cy="260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89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125</TotalTime>
  <Words>176</Words>
  <Application>Microsoft Office PowerPoint</Application>
  <PresentationFormat>Prezentácia na obrazovke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Papier</vt:lpstr>
      <vt:lpstr>Počítačová myš</vt:lpstr>
      <vt:lpstr>Využitie</vt:lpstr>
      <vt:lpstr>Funkcia</vt:lpstr>
      <vt:lpstr>Stará mechanická myš</vt:lpstr>
      <vt:lpstr>Druhy počítačových myší</vt:lpstr>
      <vt:lpstr>Druhy počítačových myší</vt:lpstr>
      <vt:lpstr>Funkcie myši</vt:lpstr>
      <vt:lpstr>Pripojenie k počítaču</vt:lpstr>
      <vt:lpstr>Ďalšie polohovacie zariadenia</vt:lpstr>
      <vt:lpstr>V prenosných zariadeniach</vt:lpstr>
      <vt:lpstr>V prenosných zariadeniach</vt:lpstr>
      <vt:lpstr>V prenosných zariadeniach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Počítačová myš</dc:title>
  <dc:creator>scsc</dc:creator>
  <cp:lastModifiedBy>scsc</cp:lastModifiedBy>
  <cp:revision>12</cp:revision>
  <dcterms:created xsi:type="dcterms:W3CDTF">2013-06-17T17:23:41Z</dcterms:created>
  <dcterms:modified xsi:type="dcterms:W3CDTF">2013-06-30T12:01:37Z</dcterms:modified>
</cp:coreProperties>
</file>